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28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8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84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20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7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4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05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3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0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7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5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56EC7-36AA-4287-8C50-FA9CCEEB1554}" type="datetimeFigureOut">
              <a:rPr lang="ru-RU" smtClean="0"/>
              <a:t>13.01.2024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A982F-E2CB-4E27-B226-11A796D280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engi-oskal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u="sng" dirty="0" smtClean="0">
                <a:solidFill>
                  <a:srgbClr val="00FF00"/>
                </a:solidFill>
              </a:rPr>
              <a:t>Уважаемые студенты!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B0F0"/>
                </a:solidFill>
              </a:rPr>
              <a:t>Задание на </a:t>
            </a:r>
            <a:r>
              <a:rPr lang="ru-RU" b="1" u="sng" dirty="0" smtClean="0">
                <a:solidFill>
                  <a:srgbClr val="00B0F0"/>
                </a:solidFill>
              </a:rPr>
              <a:t>16 января</a:t>
            </a:r>
            <a:r>
              <a:rPr lang="ru-RU" b="1" u="sng" dirty="0" smtClean="0">
                <a:solidFill>
                  <a:srgbClr val="00B0F0"/>
                </a:solidFill>
              </a:rPr>
              <a:t/>
            </a:r>
            <a:br>
              <a:rPr lang="ru-RU" b="1" u="sng" dirty="0" smtClean="0">
                <a:solidFill>
                  <a:srgbClr val="00B0F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В помощь вам я подготовила шаблон, как всегда.</a:t>
            </a:r>
            <a:br>
              <a:rPr lang="ru-RU" sz="2200" dirty="0" smtClean="0"/>
            </a:br>
            <a:r>
              <a:rPr lang="ru-RU" sz="2200" dirty="0" smtClean="0"/>
              <a:t>Вам остается только, по сути, ответить на вопросы по содержанию. По окончанию работы данный слайд надо будет удалить.</a:t>
            </a:r>
            <a:br>
              <a:rPr lang="ru-RU" sz="2200" dirty="0" smtClean="0"/>
            </a:br>
            <a:r>
              <a:rPr lang="ru-RU" sz="2200" dirty="0" smtClean="0"/>
              <a:t>По п.</a:t>
            </a:r>
            <a:r>
              <a:rPr lang="ru-RU" sz="2200" b="1" dirty="0" smtClean="0"/>
              <a:t>1</a:t>
            </a:r>
            <a:r>
              <a:rPr lang="ru-RU" sz="2200" b="1" dirty="0"/>
              <a:t>. Раскрыть </a:t>
            </a:r>
            <a:r>
              <a:rPr lang="ru-RU" sz="2200" b="1" dirty="0" smtClean="0"/>
              <a:t>понятия: </a:t>
            </a:r>
            <a:r>
              <a:rPr lang="ru-RU" sz="2200" dirty="0" smtClean="0"/>
              <a:t>база данных</a:t>
            </a:r>
            <a:r>
              <a:rPr lang="ru-RU" sz="2200" b="1" dirty="0" smtClean="0"/>
              <a:t>, </a:t>
            </a:r>
            <a:r>
              <a:rPr lang="ru-RU" sz="2400" dirty="0" smtClean="0"/>
              <a:t>справочная система. </a:t>
            </a:r>
            <a:r>
              <a:rPr lang="ru-RU" sz="2400" dirty="0" smtClean="0"/>
              <a:t>По каждому определению отдельный слайд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200" b="1" dirty="0" smtClean="0"/>
              <a:t>По остальным пунктам – на каждый пункт – отдельный слайд).</a:t>
            </a:r>
            <a:br>
              <a:rPr lang="ru-RU" sz="2200" b="1" dirty="0" smtClean="0"/>
            </a:br>
            <a:r>
              <a:rPr lang="ru-RU" sz="2200" b="1" dirty="0" smtClean="0"/>
              <a:t>Слайды не должны быть пустыми. Если остаётся много свободного места, вставить изображение по теме.</a:t>
            </a:r>
            <a:br>
              <a:rPr lang="ru-RU" sz="2200" b="1" dirty="0" smtClean="0"/>
            </a:br>
            <a:r>
              <a:rPr lang="ru-RU" sz="2200" b="1" dirty="0" smtClean="0"/>
              <a:t>В итоге  у вас должно получиться минимум </a:t>
            </a:r>
            <a:r>
              <a:rPr lang="ru-RU" sz="2200" b="1" dirty="0" smtClean="0"/>
              <a:t>10 </a:t>
            </a:r>
            <a:r>
              <a:rPr lang="ru-RU" sz="2200" b="1" dirty="0" smtClean="0"/>
              <a:t>слайдов!!! Титульный и содержание уже готовы.</a:t>
            </a:r>
            <a:br>
              <a:rPr lang="ru-RU" sz="2200" b="1" dirty="0" smtClean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Работы присылаем на электронную почту!!!</a:t>
            </a:r>
            <a:br>
              <a:rPr lang="ru-RU" sz="2200" b="1" dirty="0" smtClean="0"/>
            </a:br>
            <a:r>
              <a:rPr lang="en-US" sz="4000" b="1" dirty="0" smtClean="0">
                <a:hlinkClick r:id="rId2"/>
              </a:rPr>
              <a:t>bengi-oskal@yandex.ru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u-RU" sz="2400" b="1" dirty="0" smtClean="0"/>
              <a:t>Чтобы не ошибиться, можно просто скопировать и вставить мой адрес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200" b="1" dirty="0" smtClean="0"/>
              <a:t/>
            </a:r>
            <a:br>
              <a:rPr lang="ru-RU" sz="2200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64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380" y="1092530"/>
            <a:ext cx="12192000" cy="3954483"/>
          </a:xfrm>
        </p:spPr>
        <p:txBody>
          <a:bodyPr>
            <a:normAutofit fontScale="90000"/>
          </a:bodyPr>
          <a:lstStyle/>
          <a:p>
            <a:r>
              <a:rPr lang="ru-RU" dirty="0"/>
              <a:t>Базы данных и справочные системы. Основные сведения о базах данных и средствах доступа к ним. База данных как модель предметной области. Реляционные базы данных.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5866410"/>
            <a:ext cx="9144000" cy="991590"/>
          </a:xfrm>
        </p:spPr>
        <p:txBody>
          <a:bodyPr/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Проверил: О. А. Петроченко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71251"/>
            <a:ext cx="12192000" cy="498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Тогучинский</a:t>
            </a:r>
            <a:r>
              <a:rPr lang="ru-RU" dirty="0" smtClean="0"/>
              <a:t> политехнический колледж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92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45" y="0"/>
            <a:ext cx="10515600" cy="902525"/>
          </a:xfrm>
        </p:spPr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71896"/>
            <a:ext cx="12065330" cy="6086103"/>
          </a:xfrm>
        </p:spPr>
        <p:txBody>
          <a:bodyPr/>
          <a:lstStyle/>
          <a:p>
            <a:r>
              <a:rPr lang="ru-RU" dirty="0" smtClean="0"/>
              <a:t>1. Что </a:t>
            </a:r>
            <a:r>
              <a:rPr lang="ru-RU" dirty="0"/>
              <a:t>такое базы данных</a:t>
            </a:r>
          </a:p>
          <a:p>
            <a:r>
              <a:rPr lang="ru-RU" dirty="0" smtClean="0"/>
              <a:t>2. Свойства </a:t>
            </a:r>
            <a:r>
              <a:rPr lang="ru-RU" dirty="0"/>
              <a:t>базы данных</a:t>
            </a:r>
          </a:p>
          <a:p>
            <a:r>
              <a:rPr lang="ru-RU" dirty="0" smtClean="0"/>
              <a:t>3. Типы </a:t>
            </a:r>
            <a:r>
              <a:rPr lang="ru-RU" dirty="0"/>
              <a:t>баз данных</a:t>
            </a:r>
          </a:p>
          <a:p>
            <a:r>
              <a:rPr lang="ru-RU" dirty="0" smtClean="0"/>
              <a:t>4. Примеры </a:t>
            </a:r>
            <a:r>
              <a:rPr lang="ru-RU" dirty="0"/>
              <a:t>использования баз данных</a:t>
            </a:r>
          </a:p>
          <a:p>
            <a:r>
              <a:rPr lang="ru-RU" dirty="0" smtClean="0"/>
              <a:t>5. Популярные </a:t>
            </a:r>
            <a:r>
              <a:rPr lang="ru-RU" dirty="0"/>
              <a:t>системы управления базами данных</a:t>
            </a:r>
          </a:p>
          <a:p>
            <a:r>
              <a:rPr lang="ru-RU" dirty="0" smtClean="0"/>
              <a:t>6. Главное </a:t>
            </a:r>
            <a:r>
              <a:rPr lang="ru-RU" dirty="0"/>
              <a:t>о базах данных</a:t>
            </a:r>
          </a:p>
          <a:p>
            <a:endParaRPr lang="ru-RU" b="1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39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4985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80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Уважаемые студенты! Задание на 16 января  В помощь вам я подготовила шаблон, как всегда. Вам остается только, по сути, ответить на вопросы по содержанию. По окончанию работы данный слайд надо будет удалить. По п.1. Раскрыть понятия: база данных, справочная система. По каждому определению отдельный слайд По остальным пунктам – на каждый пункт – отдельный слайд). Слайды не должны быть пустыми. Если остаётся много свободного места, вставить изображение по теме. В итоге  у вас должно получиться минимум 10 слайдов!!! Титульный и содержание уже готовы.  Работы присылаем на электронную почту!!! bengi-oskal@yandex.ru Чтобы не ошибиться, можно просто скопировать и вставить мой адрес   </vt:lpstr>
      <vt:lpstr>Базы данных и справочные системы. Основные сведения о базах данных и средствах доступа к ним. База данных как модель предметной области. Реляционные базы данных.</vt:lpstr>
      <vt:lpstr>Содержание: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Информационная безопасность и тренды в развитии цифровых технологий; риски и прогнозы использования цифровых технологий</dc:title>
  <dc:creator>Компьютер</dc:creator>
  <cp:lastModifiedBy>Компьютер</cp:lastModifiedBy>
  <cp:revision>12</cp:revision>
  <dcterms:created xsi:type="dcterms:W3CDTF">2023-11-26T11:59:38Z</dcterms:created>
  <dcterms:modified xsi:type="dcterms:W3CDTF">2024-01-13T15:05:43Z</dcterms:modified>
</cp:coreProperties>
</file>